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6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1776" y="-58"/>
      </p:cViewPr>
      <p:guideLst>
        <p:guide orient="horz" pos="283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2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3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8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3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6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2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8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4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7F02-0152-488A-BEDE-76212C0538F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4A98-06D4-4523-B912-98847D55C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1ADF17-D6F0-4A97-9C9A-8C7AC0F9E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74014" y="1554692"/>
            <a:ext cx="768096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ФОНАРИКИ ПОБЕДЫ</a:t>
            </a:r>
            <a:endParaRPr lang="ru-RU" sz="33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мая ровно в 22.00 предлагается одновременно зажечь свет нашей памяти и уважения героическому прошлому, чтобы поблагодарить ветеранов и тех, кто погиб, сражаясь за Родину, подарив нам этот день – День Победы.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Источником света могут быть свечи, бытовые фонарики, фонарики телефонов и смартфонов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 по акции будут размещены в социальных сетях с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хештегом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ФонарикиПобеды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НиктоНезабытНичтоНезабыто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ВеликаяПобеда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ДонМолодой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22.00</a:t>
            </a:r>
          </a:p>
        </p:txBody>
      </p:sp>
    </p:spTree>
    <p:extLst>
      <p:ext uri="{BB962C8B-B14F-4D97-AF65-F5344CB8AC3E}">
        <p14:creationId xmlns:p14="http://schemas.microsoft.com/office/powerpoint/2010/main" val="112260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0FE026-99EC-4DCC-BFAE-7BC1AF83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АКЦИЯ «ФЛАГИ РОССИИ. 9 МАЯ»</a:t>
            </a:r>
            <a:endParaRPr lang="ru-RU" sz="33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</a:t>
            </a:r>
            <a:r>
              <a:rPr lang="ru-RU" sz="2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флэшмоб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Вывешивание российских флагов из окон домов и учреждений района</a:t>
            </a:r>
            <a:endParaRPr lang="ru-RU" sz="27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8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ТОРЖЕСТВЕННОЕ ВОЗЛОЖЕНИЕ </a:t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ЦВЕТОВ И ВЕНКОВ</a:t>
            </a: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3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мемориалу павшим войнам</a:t>
            </a:r>
            <a:endParaRPr lang="ru-RU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86206" y="597408"/>
            <a:ext cx="1747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9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61822" y="1743456"/>
            <a:ext cx="768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ТРАНСЛЯЦИЯ ОНЛАЙН КОНЦЕРТА «ЗВЕНИТ ПОБЕДОЙ МАЙ ЦВЕТУЩИЙ»</a:t>
            </a:r>
          </a:p>
          <a:p>
            <a:pPr>
              <a:spcBef>
                <a:spcPts val="1200"/>
              </a:spcBef>
            </a:pPr>
            <a:r>
              <a:rPr lang="ru-RU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Трансляция онлайн – концерта в социальных сетях учреждений культуры, на телеканале «Секрет», в группах </a:t>
            </a:r>
            <a:r>
              <a:rPr lang="en-US" sz="27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</a:t>
            </a:r>
            <a:endParaRPr lang="ru-RU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61822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7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61822" y="1743456"/>
            <a:ext cx="768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ТЕЛЕФОННОЕ ПОЗДРАВЛЕНИЕ ВЕТЕРАНОВ</a:t>
            </a:r>
          </a:p>
          <a:p>
            <a:pPr>
              <a:spcBef>
                <a:spcPts val="1200"/>
              </a:spcBef>
            </a:pPr>
            <a:r>
              <a:rPr lang="ru-RU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Волонтеры ВОД «Волонтеры Победы» подготовили текст поздравления ветерану и поздравят с праздником Победы</a:t>
            </a:r>
            <a:endParaRPr lang="ru-RU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61822" y="597408"/>
            <a:ext cx="47804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.00-9.30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ПОЗДРАВЛЕНИЕ ВЕТЕРАНОВ НА ДОМУ («ФРОНТОВАЯ БРИГАДА»)</a:t>
            </a:r>
            <a:endParaRPr lang="ru-RU" sz="33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Поздравление ветеранов ВОВ Главой Администрации Верхнедонского района на дому, вручение подарков, небольшой праздничный концерт.</a:t>
            </a:r>
            <a:endParaRPr lang="ru-RU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4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</a:t>
            </a: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«ПИСЬМО ПОБЕДЫ»</a:t>
            </a:r>
            <a:endParaRPr lang="ru-RU" sz="33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Волонтеры ВОД «Волонтеры Победы» доставляют письма со словами благодарности ветеранам, заранее подготовленные совместно со школьниками и студентами</a:t>
            </a:r>
            <a:endParaRPr lang="ru-RU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ПРОЕКТ </a:t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«ОКНО ПОБЕДЫ»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желающие могут исполнить песню «День Победы» из окон квартир и домов.</a:t>
            </a:r>
          </a:p>
          <a:p>
            <a:pPr>
              <a:spcBef>
                <a:spcPts val="1200"/>
              </a:spcBef>
            </a:pP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 и видео публикуйте в сети Интернет </a:t>
            </a:r>
            <a:b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хэштегом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ОкноПобеды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12.00</a:t>
            </a:r>
          </a:p>
        </p:txBody>
      </p:sp>
    </p:spTree>
    <p:extLst>
      <p:ext uri="{BB962C8B-B14F-4D97-AF65-F5344CB8AC3E}">
        <p14:creationId xmlns:p14="http://schemas.microsoft.com/office/powerpoint/2010/main" val="55418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МИНУТА МОЛЧАНИЯ</a:t>
            </a:r>
          </a:p>
          <a:p>
            <a:pPr>
              <a:spcBef>
                <a:spcPts val="1200"/>
              </a:spcBef>
            </a:pP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Анонсирование предстоящей трансляции 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«Минуты молчания». 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окончании предлагаем встать у окон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портретами своих родственников – участников Великой Отечественной войны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тружеников тыла – и исполнить всей семьей песню «День Победы».</a:t>
            </a:r>
            <a:endParaRPr lang="ru-RU" sz="27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19.00</a:t>
            </a:r>
          </a:p>
        </p:txBody>
      </p:sp>
    </p:spTree>
    <p:extLst>
      <p:ext uri="{BB962C8B-B14F-4D97-AF65-F5344CB8AC3E}">
        <p14:creationId xmlns:p14="http://schemas.microsoft.com/office/powerpoint/2010/main" val="817980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190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Анна</cp:lastModifiedBy>
  <cp:revision>10</cp:revision>
  <dcterms:created xsi:type="dcterms:W3CDTF">2020-05-06T14:27:57Z</dcterms:created>
  <dcterms:modified xsi:type="dcterms:W3CDTF">2020-05-07T12:08:24Z</dcterms:modified>
</cp:coreProperties>
</file>